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9" r:id="rId3"/>
    <p:sldId id="288" r:id="rId4"/>
    <p:sldId id="284" r:id="rId5"/>
    <p:sldId id="281" r:id="rId6"/>
    <p:sldId id="263" r:id="rId7"/>
    <p:sldId id="261" r:id="rId8"/>
    <p:sldId id="286" r:id="rId9"/>
    <p:sldId id="283" r:id="rId10"/>
    <p:sldId id="277" r:id="rId11"/>
    <p:sldId id="276" r:id="rId12"/>
    <p:sldId id="271" r:id="rId13"/>
    <p:sldId id="264" r:id="rId14"/>
    <p:sldId id="285" r:id="rId15"/>
    <p:sldId id="272" r:id="rId16"/>
    <p:sldId id="267" r:id="rId17"/>
    <p:sldId id="268" r:id="rId18"/>
    <p:sldId id="287" r:id="rId19"/>
    <p:sldId id="278" r:id="rId20"/>
    <p:sldId id="27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0323" autoAdjust="0"/>
  </p:normalViewPr>
  <p:slideViewPr>
    <p:cSldViewPr>
      <p:cViewPr varScale="1">
        <p:scale>
          <a:sx n="67" d="100"/>
          <a:sy n="67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f5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0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r>
              <a:rPr lang="en-US" dirty="0" err="1"/>
              <a:t>ভিডিওটি</a:t>
            </a:r>
            <a:r>
              <a:rPr lang="en-US" baseline="0" dirty="0"/>
              <a:t> </a:t>
            </a:r>
            <a:r>
              <a:rPr lang="en-US" baseline="0" dirty="0" err="1"/>
              <a:t>ছোট</a:t>
            </a:r>
            <a:r>
              <a:rPr lang="en-US" baseline="0" dirty="0"/>
              <a:t>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শেষ</a:t>
            </a:r>
            <a:r>
              <a:rPr lang="en-US" baseline="0" dirty="0"/>
              <a:t> </a:t>
            </a:r>
            <a:r>
              <a:rPr lang="en-US" baseline="0" dirty="0" err="1"/>
              <a:t>হওয়ার</a:t>
            </a:r>
            <a:r>
              <a:rPr lang="en-US" baseline="0" dirty="0"/>
              <a:t> </a:t>
            </a:r>
            <a:r>
              <a:rPr lang="en-US" baseline="0" dirty="0" err="1"/>
              <a:t>আগেই</a:t>
            </a:r>
            <a:r>
              <a:rPr lang="en-US" baseline="0" dirty="0"/>
              <a:t> pause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রেখে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মনে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 </a:t>
            </a:r>
            <a:r>
              <a:rPr lang="en-US" baseline="0" dirty="0" err="1"/>
              <a:t>স্পোর</a:t>
            </a:r>
            <a:r>
              <a:rPr lang="en-US" baseline="0" dirty="0"/>
              <a:t> </a:t>
            </a:r>
            <a:r>
              <a:rPr lang="en-US" baseline="0" dirty="0" err="1"/>
              <a:t>নতুন</a:t>
            </a:r>
            <a:r>
              <a:rPr lang="en-US" baseline="0" dirty="0"/>
              <a:t> </a:t>
            </a:r>
            <a:r>
              <a:rPr lang="en-US" baseline="0" dirty="0" err="1"/>
              <a:t>শব্দ</a:t>
            </a:r>
            <a:r>
              <a:rPr lang="en-US" baseline="0" dirty="0"/>
              <a:t> </a:t>
            </a:r>
            <a:r>
              <a:rPr lang="en-US" baseline="0" dirty="0" err="1"/>
              <a:t>হিসেবে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ব্যাখ্যার</a:t>
            </a:r>
            <a:r>
              <a:rPr lang="en-US" baseline="0" dirty="0"/>
              <a:t> </a:t>
            </a:r>
            <a:r>
              <a:rPr lang="en-US" baseline="0" dirty="0" err="1"/>
              <a:t>প্রয়োজন</a:t>
            </a:r>
            <a:r>
              <a:rPr lang="en-US" baseline="0" dirty="0"/>
              <a:t> </a:t>
            </a:r>
            <a:r>
              <a:rPr lang="en-US" baseline="0" dirty="0" err="1"/>
              <a:t>হতে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1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সুবিধামত</a:t>
            </a:r>
            <a:r>
              <a:rPr lang="en-US" baseline="0" dirty="0"/>
              <a:t> </a:t>
            </a:r>
            <a:r>
              <a:rPr lang="en-US" baseline="0" dirty="0" err="1"/>
              <a:t>চিত্র</a:t>
            </a:r>
            <a:r>
              <a:rPr lang="en-US" baseline="0" dirty="0"/>
              <a:t> </a:t>
            </a:r>
            <a:r>
              <a:rPr lang="en-US" baseline="0" dirty="0" err="1"/>
              <a:t>সংযোজন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এগুলো</a:t>
            </a:r>
            <a:r>
              <a:rPr lang="en-US" baseline="0" dirty="0"/>
              <a:t> </a:t>
            </a:r>
            <a:r>
              <a:rPr lang="en-US" baseline="0" dirty="0" err="1"/>
              <a:t>চেন</a:t>
            </a:r>
            <a:r>
              <a:rPr lang="en-US" baseline="0" dirty="0"/>
              <a:t>? </a:t>
            </a:r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6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/>
              <a:t>সুবিধাজনক প্রশ্ন করে </a:t>
            </a:r>
            <a:r>
              <a:rPr lang="en-US"/>
              <a:t>পাঠশিরোনাম</a:t>
            </a:r>
            <a:r>
              <a:rPr lang="en-US" baseline="0"/>
              <a:t> বের করা যেতে পারে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0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৩ </a:t>
            </a:r>
            <a:r>
              <a:rPr lang="en-US" dirty="0" err="1"/>
              <a:t>নং</a:t>
            </a:r>
            <a:r>
              <a:rPr lang="en-US" baseline="0" dirty="0"/>
              <a:t> </a:t>
            </a:r>
            <a:r>
              <a:rPr lang="en-US" baseline="0" dirty="0" err="1"/>
              <a:t>শিখনফল</a:t>
            </a:r>
            <a:r>
              <a:rPr lang="en-US" baseline="0" dirty="0"/>
              <a:t> </a:t>
            </a:r>
            <a:r>
              <a:rPr lang="en-US" baseline="0" dirty="0" err="1"/>
              <a:t>অর্জনের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উদ্ভিদ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আনা</a:t>
            </a:r>
            <a:r>
              <a:rPr lang="en-US" baseline="0" dirty="0"/>
              <a:t> </a:t>
            </a:r>
            <a:r>
              <a:rPr lang="en-US" baseline="0" dirty="0" err="1"/>
              <a:t>প্রয়োজন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রেণু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ফার্ণপাতা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1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চাহিদা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baseline="0" dirty="0" err="1"/>
              <a:t>শ্রেণিবিভাগটি</a:t>
            </a:r>
            <a:r>
              <a:rPr lang="en-US" baseline="0" dirty="0"/>
              <a:t>  </a:t>
            </a:r>
            <a:r>
              <a:rPr lang="en-US" baseline="0" dirty="0" err="1"/>
              <a:t>শিক্ষক</a:t>
            </a:r>
            <a:r>
              <a:rPr lang="en-US" baseline="0" dirty="0"/>
              <a:t>/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দিলে</a:t>
            </a:r>
            <a:r>
              <a:rPr lang="en-US" baseline="0" dirty="0"/>
              <a:t>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বৈশিষ্ট্য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প্রশ্নোত্তরের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হয়ে</a:t>
            </a:r>
            <a:r>
              <a:rPr lang="en-US" baseline="0" dirty="0"/>
              <a:t> </a:t>
            </a:r>
            <a:r>
              <a:rPr lang="en-US" baseline="0" dirty="0" err="1"/>
              <a:t>আসলে</a:t>
            </a:r>
            <a:r>
              <a:rPr lang="en-US" baseline="0" dirty="0"/>
              <a:t>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,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সকল</a:t>
            </a:r>
            <a:r>
              <a:rPr lang="en-US" baseline="0" dirty="0"/>
              <a:t> </a:t>
            </a:r>
            <a:r>
              <a:rPr lang="en-US" baseline="0" dirty="0" err="1"/>
              <a:t>স্লাইডেই</a:t>
            </a:r>
            <a:r>
              <a:rPr lang="en-US" baseline="0" dirty="0"/>
              <a:t> </a:t>
            </a:r>
            <a:r>
              <a:rPr lang="en-US" baseline="0" dirty="0" err="1"/>
              <a:t>কিছু</a:t>
            </a:r>
            <a:r>
              <a:rPr lang="en-US" baseline="0" dirty="0"/>
              <a:t> </a:t>
            </a:r>
            <a:r>
              <a:rPr lang="en-US" baseline="0" dirty="0" err="1"/>
              <a:t>ইংগিত</a:t>
            </a:r>
            <a:r>
              <a:rPr lang="en-US" baseline="0" dirty="0"/>
              <a:t> </a:t>
            </a:r>
            <a:r>
              <a:rPr lang="en-US" baseline="0" dirty="0" err="1"/>
              <a:t>সহ</a:t>
            </a:r>
            <a:r>
              <a:rPr lang="en-US" baseline="0" dirty="0"/>
              <a:t> </a:t>
            </a:r>
            <a:r>
              <a:rPr lang="en-US" baseline="0" dirty="0" err="1"/>
              <a:t>বৈশিষ্ট্য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aseline="0" dirty="0" err="1"/>
              <a:t>পরভোজীর</a:t>
            </a:r>
            <a:r>
              <a:rPr lang="en-US" baseline="0" dirty="0"/>
              <a:t> </a:t>
            </a:r>
            <a:r>
              <a:rPr lang="en-US" baseline="0" dirty="0" err="1"/>
              <a:t>ব্যাখ্যা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 </a:t>
            </a:r>
            <a:r>
              <a:rPr lang="en-US" baseline="0" dirty="0" err="1"/>
              <a:t>বোর্ড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2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714971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Picture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90600"/>
            <a:ext cx="2971800" cy="2971800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04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Protophyta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23556" name="Picture 4" descr="C:\Users\user\Pictures\tphage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66800"/>
            <a:ext cx="3581400" cy="2387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038600" y="4953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886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Left Arrow 12"/>
          <p:cNvSpPr/>
          <p:nvPr/>
        </p:nvSpPr>
        <p:spPr>
          <a:xfrm rot="20641942">
            <a:off x="5823872" y="2763019"/>
            <a:ext cx="1665684" cy="290572"/>
          </a:xfrm>
          <a:prstGeom prst="leftArrow">
            <a:avLst>
              <a:gd name="adj1" fmla="val 40330"/>
              <a:gd name="adj2" fmla="val 541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:\My content\1+2+3 six content\bacterisformes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08294"/>
            <a:ext cx="3733800" cy="2473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1503E-6 L -0.21962 0.08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4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সমাঙ্গ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Thallophyta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5943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4580" name="Picture 4" descr="C:\Users\user\Pictures\20IC1-Spirogyra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283203" y="482603"/>
            <a:ext cx="3047998" cy="4063995"/>
          </a:xfrm>
          <a:prstGeom prst="rect">
            <a:avLst/>
          </a:prstGeom>
          <a:noFill/>
        </p:spPr>
      </p:pic>
      <p:pic>
        <p:nvPicPr>
          <p:cNvPr id="24581" name="Picture 5" descr="C:\Users\user\Pictures\884085a02e04bc0d84a9dc03089c5b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990600"/>
            <a:ext cx="4267200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79331" y="5272444"/>
            <a:ext cx="1905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6019800" y="4078069"/>
            <a:ext cx="1204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0" y="4114800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Pictures\blue-green-algae-in-dam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52400" y="1149743"/>
            <a:ext cx="4191000" cy="3041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6482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5486400"/>
            <a:ext cx="3505200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2590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121" name="Picture 1" descr="C:\Users\user\Pictures\Mushroom_Forest_by_Saemic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14300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495800" y="4724400"/>
            <a:ext cx="44196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429000"/>
            <a:ext cx="4648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71062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9862" y="4263234"/>
            <a:ext cx="4419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রেণু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181137"/>
              </p:ext>
            </p:extLst>
          </p:nvPr>
        </p:nvGraphicFramePr>
        <p:xfrm>
          <a:off x="3200400" y="1524000"/>
          <a:ext cx="228600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2286000" cy="168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Bryophyta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5126" name="Picture 6" descr="C:\Users\user\Picture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3489717" cy="2362200"/>
          </a:xfrm>
          <a:prstGeom prst="rect">
            <a:avLst/>
          </a:prstGeom>
          <a:noFill/>
        </p:spPr>
      </p:pic>
      <p:pic>
        <p:nvPicPr>
          <p:cNvPr id="5124" name="Picture 4" descr="C:\Users\user\Pictures\moss-collec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19942"/>
            <a:ext cx="1709336" cy="1281752"/>
          </a:xfrm>
          <a:prstGeom prst="rect">
            <a:avLst/>
          </a:prstGeom>
          <a:noFill/>
        </p:spPr>
      </p:pic>
      <p:pic>
        <p:nvPicPr>
          <p:cNvPr id="10" name="Picture 5" descr="C:\Users\user\Pictures\w-bryum_capilla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810000"/>
            <a:ext cx="2057400" cy="2396852"/>
          </a:xfrm>
          <a:prstGeom prst="rect">
            <a:avLst/>
          </a:prstGeom>
          <a:noFill/>
        </p:spPr>
      </p:pic>
      <p:sp>
        <p:nvSpPr>
          <p:cNvPr id="11" name="Curved Right Arrow 10" hidden="1"/>
          <p:cNvSpPr/>
          <p:nvPr/>
        </p:nvSpPr>
        <p:spPr>
          <a:xfrm>
            <a:off x="5410200" y="3352800"/>
            <a:ext cx="914400" cy="1524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 hidden="1"/>
          <p:cNvSpPr/>
          <p:nvPr/>
        </p:nvSpPr>
        <p:spPr>
          <a:xfrm>
            <a:off x="533400" y="56388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কার্পেটের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472440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Oval 12"/>
          <p:cNvSpPr/>
          <p:nvPr/>
        </p:nvSpPr>
        <p:spPr>
          <a:xfrm>
            <a:off x="3581400" y="15240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91000" y="1905000"/>
            <a:ext cx="2514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867400" y="2743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5676900" y="3924300"/>
            <a:ext cx="18288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9711E-6 L 0.48993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/>
      <p:bldP spid="12" grpId="0"/>
      <p:bldP spid="13" grpId="1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Pteridophyta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96318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6147" name="Picture 3" descr="C:\Users\user\Pictures\fa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4010025" cy="3594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81000" y="542038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ঢেঁকিশাক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1746" name="Picture 2" descr="C:\Users\user\Pictures\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3657600" cy="4080890"/>
          </a:xfrm>
          <a:prstGeom prst="rect">
            <a:avLst/>
          </a:prstGeom>
          <a:noFill/>
        </p:spPr>
      </p:pic>
      <p:sp>
        <p:nvSpPr>
          <p:cNvPr id="14" name="Oval Callout 13"/>
          <p:cNvSpPr/>
          <p:nvPr/>
        </p:nvSpPr>
        <p:spPr>
          <a:xfrm>
            <a:off x="7543800" y="5029200"/>
            <a:ext cx="990600" cy="1066800"/>
          </a:xfrm>
          <a:prstGeom prst="wedgeEllipseCallout">
            <a:avLst>
              <a:gd name="adj1" fmla="val -87082"/>
              <a:gd name="adj2" fmla="val -921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96200" y="48956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7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3200400" y="228600"/>
            <a:ext cx="28956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1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6096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সরবরাহকৃত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6866" name="Picture 2" descr="D:\My content\1+2+3 six content\bacteriophage-t4-virus-group-1-russell-kightl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33528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867" name="Picture 3" descr="D:\My content\1+2+3 six content\fa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048000"/>
            <a:ext cx="3352800" cy="3005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868" name="Picture 4" descr="D:\My content\1+2+3 six content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885838"/>
            <a:ext cx="3276600" cy="3152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9200" y="4191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5638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000" y="4114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289025"/>
            <a:ext cx="2743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1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১।অপুষ্পক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কোরেলা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শেওলা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গ)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মাসরুম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ঢেঁকিশাক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814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ক্লোরোফিলযুক্ত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সমাঙ্গ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-এ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ফার্ন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পেনিসিলিয়ামের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2971800" y="5029200"/>
            <a:ext cx="6477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943600" y="2575026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828800"/>
            <a:ext cx="228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ফার্ণ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পেনিসেলিয়াম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সমাংগ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পরভোজী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048000" y="990600"/>
            <a:ext cx="3048000" cy="8382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895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চারপাশ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7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12245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  <p:pic>
        <p:nvPicPr>
          <p:cNvPr id="16385" name="Picture 1" descr="C:\Users\user\Pictures\Farn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33400"/>
            <a:ext cx="4114800" cy="384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3733800" y="3046021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890" name="Picture 2" descr="D:\My content\1+2+3 six content\musru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024" y="261937"/>
            <a:ext cx="5685576" cy="3852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রাকিবুল ইসলাম, সহকা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7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0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বিদ্যালয়,খিলগাঁও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7719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2493924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অধ্যায়-২য়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3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8147" y="5211749"/>
            <a:ext cx="626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>
          <a:xfrm>
            <a:off x="1727200" y="914400"/>
            <a:ext cx="5689600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2700" y="539641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ফোঁ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2" name="Picture 4" descr="D:\My content\1+2+3 six content\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28800"/>
            <a:ext cx="3349677" cy="3737332"/>
          </a:xfrm>
          <a:prstGeom prst="rect">
            <a:avLst/>
          </a:prstGeom>
          <a:noFill/>
        </p:spPr>
      </p:pic>
      <p:pic>
        <p:nvPicPr>
          <p:cNvPr id="32773" name="Picture 5" descr="D:\My content\1+2+3 six content\Masrum-jam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057400"/>
            <a:ext cx="3683280" cy="298608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05000" y="457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ফোঁটে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6096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ফোঁটে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400" y="1066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7511707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6096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96200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সংগৃহিত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2" name="Picture 4" descr="D:\My content\1+2+3 six content\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47800"/>
            <a:ext cx="3349677" cy="373733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" y="457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ফো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8" name="Picture 2" descr="C:\Users\user\Pictures\fern-leaf-spore-reproduction-z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0"/>
            <a:ext cx="4267200" cy="32001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52826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867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উল্টো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3657600" y="2209800"/>
            <a:ext cx="1600200" cy="2108199"/>
            <a:chOff x="7848600" y="3606801"/>
            <a:chExt cx="1447800" cy="2355849"/>
          </a:xfrm>
        </p:grpSpPr>
        <p:pic>
          <p:nvPicPr>
            <p:cNvPr id="28" name="Picture 5" descr="C:\Users\user\Pictures\1+2 content\20IC1-Spirogyra-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00" y="4724400"/>
              <a:ext cx="1143000" cy="1238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4" descr="C:\Users\user\Pictures\Masrum-jamu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48600" y="3606801"/>
              <a:ext cx="1447800" cy="1348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42" name="Picture 2" descr="C:\Users\user\Pictures\1+2 content\w-bryum_capilla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057400"/>
            <a:ext cx="2133600" cy="216204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3" name="Picture 3" descr="C:\Users\user\Pictures\far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133600"/>
            <a:ext cx="1981200" cy="21777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1" name="Picture 1" descr="C:\Users\user\Pictures\t3-bact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2133600"/>
            <a:ext cx="2057400" cy="20574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28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819400"/>
            <a:ext cx="236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2743200"/>
            <a:ext cx="2209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বর্গীয়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2667000"/>
            <a:ext cx="23622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সমাঙ্গ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2971800"/>
            <a:ext cx="243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8000" y="2057400"/>
            <a:ext cx="2971800" cy="2514600"/>
          </a:xfrm>
          <a:prstGeom prst="ellipse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28194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5134E-6 L 0.30416 -0.2053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6762E-6 L 0.3 0.188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9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5883E-6 L -0.26667 0.2754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3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 L -0.26667 -0.2030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6647E-6 L 0.325 -0.0388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0555 L 0.28333 0.388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56647E-6 L -0.10417 0.3662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6725E-6 L -0.32083 -0.0333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641</Words>
  <Application>Microsoft Office PowerPoint</Application>
  <PresentationFormat>On-screen Show (4:3)</PresentationFormat>
  <Paragraphs>117</Paragraphs>
  <Slides>21</Slides>
  <Notes>13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499</cp:revision>
  <dcterms:created xsi:type="dcterms:W3CDTF">2006-08-16T00:00:00Z</dcterms:created>
  <dcterms:modified xsi:type="dcterms:W3CDTF">2016-08-10T05:07:03Z</dcterms:modified>
</cp:coreProperties>
</file>